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27" r:id="rId2"/>
    <p:sldId id="329" r:id="rId3"/>
    <p:sldId id="331" r:id="rId4"/>
    <p:sldId id="299" r:id="rId5"/>
    <p:sldId id="333" r:id="rId6"/>
    <p:sldId id="301" r:id="rId7"/>
    <p:sldId id="335" r:id="rId8"/>
    <p:sldId id="272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97"/>
  </p:normalViewPr>
  <p:slideViewPr>
    <p:cSldViewPr snapToGrid="0" snapToObjects="1">
      <p:cViewPr varScale="1">
        <p:scale>
          <a:sx n="114" d="100"/>
          <a:sy n="114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6A95A9-4416-8D40-BE0D-720EAC55D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F83713-1264-2C43-8090-661A122A23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218490-1CEA-904A-9663-D9308770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FAD0C8-2830-E842-A051-BF083B994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C9C689-24A0-DE4C-B96A-8628F91A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8884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960BE8-603D-5E4C-893E-4E93C4FA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8B1F14-72EE-E942-B51A-DBDF6E360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0C54BE-7547-A74F-AB71-DCC773F6C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7A2B73-17D0-9040-9A69-4F2BAF489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B4D70E-1E33-B94D-B20A-B2D3737DD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614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DD2CF7F-7445-E648-8FEF-57A927045B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A8F7A0B-7545-4F42-9551-602AA02CA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B7C019-38EE-D84C-9596-43EE8E903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C58F66-33C0-724A-B054-207277F4E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2A9079-E072-2340-989C-49515AB00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068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E9B5CE-A017-E948-8AF5-D87C8047C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794D65-06F8-5244-9AF3-7951A1F4A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A8EBE2-5AEE-B640-B551-EA0BD1E6B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46FB0C-E97D-B045-82A8-F626A7090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C3FEA2-C511-6E41-9EAD-C6AA554A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557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18A272-BE60-EF48-AA59-DB72457A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4C4C7FD-5945-4B40-A425-E81DC7AC8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39F56A-E934-C140-9C55-CE746AD1E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63DA72-0723-9F46-B86F-CA259096D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3F6D78-364A-A344-9487-EF2C7F7E9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3768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ED7D90-FF6C-D648-BB4F-F42E6F28F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BB07D7-8C41-EF47-9A1F-6F3BF897D2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99D4B76-1ECA-FC4F-8FAD-93FD47928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322063A-5B0A-7A47-9712-FF21D6707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F23228B-B9EE-924F-8A5C-77BFE4BAE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9D1609-A90E-4648-9BF9-47DBEB805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270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B8D33F-020E-894F-8BD7-5C73BF0D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4EA2F4-0B40-CF42-8DC9-68951B684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CBEDC5-2C4B-DF46-858A-5B08A9E9A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781505-3CFC-F646-8EEA-BF652BE80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0C05801-4B4F-614D-B426-C38BC1404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196007A-E49F-0B46-BF6B-FA5C09D43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AA2ADFD-F162-0C4C-9817-AA336AAAD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D8E74F3-1A0D-BE43-8BCC-47C2AA6A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6569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78EDD6-B426-AE4A-BD9D-2EA73C2C2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408B6F4-7811-1B4F-A4CE-11F6454E1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A03EB8-0526-5A46-9F95-4FD3A5385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750E657-9E5B-8F46-8EB9-4D8992295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79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A7A6714-A439-A24A-8786-DFCD4BEFD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799C6BE-95EF-9F46-8425-1CFEA946D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67640EE-A437-134D-9306-A4EB191E7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1554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050325-2282-F240-A034-6D967FA8C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7AC8F7-7A1B-D44F-B308-EB046AB13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AEA60C9-2D65-3247-AF40-B520D20D0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03FA58-F129-DB4E-AFC6-5E5F4F6A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2EA3B27-1573-D147-A26C-FB9A5293B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800159-A7A4-174C-945E-B3B149020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4963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FB7935-CA8B-4544-98FA-F934949EE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F7CD0AF-9D88-F745-80D5-7B2E467C3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2DA21D-EF05-0443-B143-FFE37CCD4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B2A13C-AA46-7A4C-8BBF-BE4E1043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8C80D5-D3A9-3741-8981-D57283251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426EE1E-BAE5-1A45-9DDB-9D21041F1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1305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09767E-3C04-2B43-BBED-EE1907906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660952-73A5-C542-ADC3-C134EB72F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7886F0-8D64-8D48-8BEC-D3C1F8BE15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C77F4-E82E-D449-AD67-2DEB26C1CBC3}" type="datetimeFigureOut">
              <a:rPr lang="ru-RU" smtClean="0"/>
              <a:t>27.10.2022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B785F5-E5E6-2E41-AB81-180E4E1CD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AA2EFE-20BC-4644-9464-3D11C7A9EF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4279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13B69-9635-F442-AE97-49601DE450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>
                <a:latin typeface="Century Gothic" panose="020B0502020202020204" pitchFamily="34" charset="0"/>
              </a:rPr>
              <a:t>Career Path</a:t>
            </a:r>
            <a:endParaRPr lang="ru-RU" sz="4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6526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Pros and Cons. Discussion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199" y="1749601"/>
            <a:ext cx="10515600" cy="474327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Small and Medium Business (SMB)</a:t>
            </a:r>
            <a:endParaRPr lang="ru-RU" dirty="0"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Start-ups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Enterprise</a:t>
            </a:r>
            <a:endParaRPr lang="ru-RU" dirty="0"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Public sector vs Private sector</a:t>
            </a:r>
          </a:p>
          <a:p>
            <a:pPr lvl="1"/>
            <a:endParaRPr lang="ru-RU" dirty="0">
              <a:latin typeface="Century Gothic" panose="020B0502020202020204" pitchFamily="34" charset="0"/>
            </a:endParaRPr>
          </a:p>
          <a:p>
            <a:pPr lvl="1"/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863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Slash career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1102"/>
            <a:ext cx="9485626" cy="439644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Make you more antifragile</a:t>
            </a:r>
          </a:p>
          <a:p>
            <a:r>
              <a:rPr lang="en-US" dirty="0">
                <a:latin typeface="Century Gothic" panose="020B0502020202020204" pitchFamily="34" charset="0"/>
              </a:rPr>
              <a:t>Make your hobbies make money</a:t>
            </a:r>
          </a:p>
          <a:p>
            <a:r>
              <a:rPr lang="en-US" dirty="0">
                <a:latin typeface="Century Gothic" panose="020B0502020202020204" pitchFamily="34" charset="0"/>
              </a:rPr>
              <a:t>Help meet your wishes that the current job doesn’t</a:t>
            </a:r>
          </a:p>
          <a:p>
            <a:r>
              <a:rPr lang="en-US" dirty="0">
                <a:latin typeface="Century Gothic" panose="020B0502020202020204" pitchFamily="34" charset="0"/>
              </a:rPr>
              <a:t>Examples: HR BP/ Financial consultant, PM/yoga instructor, Sales/University Lecturer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lvl="1"/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093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2400" dirty="0">
                <a:latin typeface="Century Gothic" panose="020B0502020202020204" pitchFamily="34" charset="0"/>
              </a:rPr>
            </a:br>
            <a:r>
              <a:rPr lang="en-US" sz="2400" dirty="0">
                <a:latin typeface="Century Gothic" panose="020B0502020202020204" pitchFamily="34" charset="0"/>
              </a:rPr>
              <a:t>Transforming career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14475"/>
            <a:ext cx="10429875" cy="4685602"/>
          </a:xfrm>
        </p:spPr>
        <p:txBody>
          <a:bodyPr>
            <a:normAutofit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If you want to completely change your role/function</a:t>
            </a:r>
          </a:p>
          <a:p>
            <a:r>
              <a:rPr lang="en-US" dirty="0">
                <a:latin typeface="Century Gothic" panose="020B0502020202020204" pitchFamily="34" charset="0"/>
              </a:rPr>
              <a:t>In the same company: easier to show your transferable skills, you already have a reputation </a:t>
            </a:r>
            <a:r>
              <a:rPr lang="en-US" dirty="0" err="1">
                <a:latin typeface="Century Gothic" panose="020B0502020202020204" pitchFamily="34" charset="0"/>
              </a:rPr>
              <a:t>etc</a:t>
            </a: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Examples: Senior Marketer – Junior PM, HR Director – sales person, Senior Security manager – Junior PM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6769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Capitalization and Monetization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097756"/>
            <a:ext cx="10668000" cy="4662488"/>
          </a:xfrm>
        </p:spPr>
        <p:txBody>
          <a:bodyPr>
            <a:normAutofit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Capitalization – increase your value/price in the market in the long run</a:t>
            </a:r>
          </a:p>
          <a:p>
            <a:r>
              <a:rPr lang="en-US" dirty="0">
                <a:latin typeface="Century Gothic" panose="020B0502020202020204" pitchFamily="34" charset="0"/>
              </a:rPr>
              <a:t>Monetization – make the most money now, but can effect your long run price</a:t>
            </a:r>
          </a:p>
          <a:p>
            <a:r>
              <a:rPr lang="en-US" dirty="0">
                <a:latin typeface="Century Gothic" panose="020B0502020202020204" pitchFamily="34" charset="0"/>
              </a:rPr>
              <a:t>Trade off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Examples: from Enterprise to Start-up, from local medium company to top Russian company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70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Learning Curve. Key indicator </a:t>
            </a:r>
            <a:endParaRPr lang="ru-RU" sz="2400" dirty="0"/>
          </a:p>
        </p:txBody>
      </p:sp>
      <p:pic>
        <p:nvPicPr>
          <p:cNvPr id="1028" name="Picture 4" descr="What's the Shape of Your Learning Curve? - Stratford Group Ltd.">
            <a:extLst>
              <a:ext uri="{FF2B5EF4-FFF2-40B4-BE49-F238E27FC236}">
                <a16:creationId xmlns:a16="http://schemas.microsoft.com/office/drawing/2014/main" id="{891CDE59-40C4-1310-56BE-008AD114154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451" y="1447801"/>
            <a:ext cx="7329488" cy="488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1697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37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Career Ladder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276" y="1135827"/>
            <a:ext cx="10904349" cy="534599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Vertical: Junior – middle – senior – team lead – head of </a:t>
            </a:r>
            <a:r>
              <a:rPr lang="en-US" dirty="0" err="1">
                <a:latin typeface="Century Gothic" panose="020B0502020202020204" pitchFamily="34" charset="0"/>
              </a:rPr>
              <a:t>dprt</a:t>
            </a: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Horizontal: Junior – middle – senior – lead – architect – senior architect</a:t>
            </a:r>
          </a:p>
          <a:p>
            <a:r>
              <a:rPr lang="en-US" dirty="0">
                <a:latin typeface="Century Gothic" panose="020B0502020202020204" pitchFamily="34" charset="0"/>
              </a:rPr>
              <a:t>Company level: small local company - medium local company - top Russian company – top international company</a:t>
            </a:r>
          </a:p>
          <a:p>
            <a:r>
              <a:rPr lang="en-US">
                <a:latin typeface="Century Gothic" panose="020B0502020202020204" pitchFamily="34" charset="0"/>
              </a:rPr>
              <a:t>Graduate programs</a:t>
            </a:r>
            <a:endParaRPr lang="ru-RU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954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9ADF88-29FF-B344-BDDA-459F579FEC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563563"/>
            <a:ext cx="9144000" cy="2387600"/>
          </a:xfrm>
        </p:spPr>
        <p:txBody>
          <a:bodyPr/>
          <a:lstStyle/>
          <a:p>
            <a:r>
              <a:rPr lang="en-US" dirty="0"/>
              <a:t>Q&amp;A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D51D7DC-3F21-8949-A52D-4148AE1F6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0299"/>
            <a:ext cx="12192000" cy="443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3368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7444</TotalTime>
  <Words>216</Words>
  <Application>Microsoft Macintosh PowerPoint</Application>
  <PresentationFormat>Широкоэкранный</PresentationFormat>
  <Paragraphs>33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Century Gothic</vt:lpstr>
      <vt:lpstr>Тема Office</vt:lpstr>
      <vt:lpstr>Career Path</vt:lpstr>
      <vt:lpstr>Pros and Cons. Discussion</vt:lpstr>
      <vt:lpstr>Slash career</vt:lpstr>
      <vt:lpstr> Transforming career</vt:lpstr>
      <vt:lpstr>Capitalization and Monetization</vt:lpstr>
      <vt:lpstr>Learning Curve. Key indicator </vt:lpstr>
      <vt:lpstr>Career Ladder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Brand</dc:title>
  <dc:creator>igz1710@gmail.com</dc:creator>
  <cp:lastModifiedBy>igz1710@gmail.com</cp:lastModifiedBy>
  <cp:revision>31</cp:revision>
  <dcterms:created xsi:type="dcterms:W3CDTF">2021-10-30T05:00:21Z</dcterms:created>
  <dcterms:modified xsi:type="dcterms:W3CDTF">2022-10-27T09:44:02Z</dcterms:modified>
</cp:coreProperties>
</file>

<file path=docProps/thumbnail.jpeg>
</file>